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FF0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3" autoAdjust="0"/>
    <p:restoredTop sz="94660"/>
  </p:normalViewPr>
  <p:slideViewPr>
    <p:cSldViewPr snapToGrid="0">
      <p:cViewPr varScale="1">
        <p:scale>
          <a:sx n="13" d="100"/>
          <a:sy n="13" d="100"/>
        </p:scale>
        <p:origin x="2966" y="211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531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99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620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351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397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61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436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605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91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68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30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6923-14A1-442E-9A66-7985B72862CE}" type="datetimeFigureOut">
              <a:rPr lang="x-none" smtClean="0"/>
              <a:t>23/07/2020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C3DB6-188A-4DD3-9B05-AE8F47051B1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65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827547" y="4790405"/>
            <a:ext cx="29644461" cy="36810863"/>
            <a:chOff x="1827547" y="4790405"/>
            <a:chExt cx="29644461" cy="36810863"/>
          </a:xfrm>
        </p:grpSpPr>
        <p:pic>
          <p:nvPicPr>
            <p:cNvPr id="67" name="Imagem 66"/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368" y="26014411"/>
              <a:ext cx="12629590" cy="15586857"/>
            </a:xfrm>
            <a:prstGeom prst="rect">
              <a:avLst/>
            </a:prstGeom>
          </p:spPr>
        </p:pic>
        <p:pic>
          <p:nvPicPr>
            <p:cNvPr id="144" name="Imagem 25" descr="Logo5int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5000"/>
            </a:blip>
            <a:srcRect/>
            <a:stretch>
              <a:fillRect/>
            </a:stretch>
          </p:blipFill>
          <p:spPr bwMode="auto">
            <a:xfrm>
              <a:off x="1827547" y="4790405"/>
              <a:ext cx="13651057" cy="1316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Picture 46"/>
            <p:cNvPicPr>
              <a:picLocks noChangeAspect="1"/>
            </p:cNvPicPr>
            <p:nvPr/>
          </p:nvPicPr>
          <p:blipFill>
            <a:blip r:embed="rId4">
              <a:alphaModFix amt="5000"/>
            </a:blip>
            <a:stretch>
              <a:fillRect/>
            </a:stretch>
          </p:blipFill>
          <p:spPr>
            <a:xfrm>
              <a:off x="16908542" y="11347978"/>
              <a:ext cx="14563466" cy="1456346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9945789" y="2477779"/>
            <a:ext cx="2201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# No. </a:t>
            </a:r>
            <a:endParaRPr lang="x-none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6634" y="4722828"/>
            <a:ext cx="149913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 err="1"/>
              <a:t>R</a:t>
            </a:r>
            <a:r>
              <a:rPr lang="en-US" sz="3200" dirty="0" err="1"/>
              <a:t>xxxxxxx</a:t>
            </a:r>
            <a:endParaRPr lang="en-US" sz="3200" dirty="0"/>
          </a:p>
          <a:p>
            <a:pPr algn="just">
              <a:lnSpc>
                <a:spcPct val="150000"/>
              </a:lnSpc>
            </a:pPr>
            <a:r>
              <a:rPr lang="en-US" sz="3200" b="1" dirty="0" err="1"/>
              <a:t>Inserir</a:t>
            </a:r>
            <a:r>
              <a:rPr lang="en-US" sz="3200" b="1" dirty="0"/>
              <a:t> </a:t>
            </a:r>
            <a:r>
              <a:rPr lang="en-US" sz="3200" b="1" dirty="0" err="1"/>
              <a:t>aqui</a:t>
            </a:r>
            <a:r>
              <a:rPr lang="en-US" sz="3200" b="1" dirty="0"/>
              <a:t> o </a:t>
            </a:r>
            <a:r>
              <a:rPr lang="en-US" sz="3200" b="1" dirty="0" err="1"/>
              <a:t>texto</a:t>
            </a:r>
            <a:r>
              <a:rPr lang="en-US" sz="3200" b="1" dirty="0"/>
              <a:t> </a:t>
            </a:r>
            <a:r>
              <a:rPr lang="en-US" sz="3200" b="1" dirty="0" err="1"/>
              <a:t>mantendo</a:t>
            </a:r>
            <a:r>
              <a:rPr lang="en-US" sz="3200" b="1" dirty="0"/>
              <a:t> a </a:t>
            </a:r>
            <a:r>
              <a:rPr lang="en-US" sz="3200" b="1" dirty="0" err="1"/>
              <a:t>formatação</a:t>
            </a:r>
            <a:endParaRPr lang="x-none" sz="3200" b="1" dirty="0"/>
          </a:p>
          <a:p>
            <a:pPr algn="just">
              <a:lnSpc>
                <a:spcPct val="150000"/>
              </a:lnSpc>
            </a:pPr>
            <a:endParaRPr lang="x-none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6130366" y="4809268"/>
            <a:ext cx="1589720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 err="1"/>
              <a:t>T</a:t>
            </a:r>
            <a:r>
              <a:rPr lang="en-US" sz="3200" dirty="0" err="1"/>
              <a:t>xxxxxxx</a:t>
            </a:r>
            <a:endParaRPr lang="en-US" sz="3200" dirty="0"/>
          </a:p>
          <a:p>
            <a:pPr algn="just">
              <a:lnSpc>
                <a:spcPct val="150000"/>
              </a:lnSpc>
            </a:pPr>
            <a:r>
              <a:rPr lang="en-US" sz="3200" b="1" dirty="0" err="1"/>
              <a:t>Inserir</a:t>
            </a:r>
            <a:r>
              <a:rPr lang="en-US" sz="3200" b="1" dirty="0"/>
              <a:t> </a:t>
            </a:r>
            <a:r>
              <a:rPr lang="en-US" sz="3200" b="1" dirty="0" err="1"/>
              <a:t>aqui</a:t>
            </a:r>
            <a:r>
              <a:rPr lang="en-US" sz="3200" b="1" dirty="0"/>
              <a:t> o </a:t>
            </a:r>
            <a:r>
              <a:rPr lang="en-US" sz="3200" b="1" dirty="0" err="1"/>
              <a:t>texto</a:t>
            </a:r>
            <a:r>
              <a:rPr lang="en-US" sz="3200" b="1" dirty="0"/>
              <a:t> </a:t>
            </a:r>
            <a:r>
              <a:rPr lang="en-US" sz="3200" b="1" dirty="0" err="1"/>
              <a:t>mantendo</a:t>
            </a:r>
            <a:r>
              <a:rPr lang="en-US" sz="3200" b="1" dirty="0"/>
              <a:t> a </a:t>
            </a:r>
            <a:r>
              <a:rPr lang="en-US" sz="3200" b="1" dirty="0" err="1"/>
              <a:t>formatação</a:t>
            </a:r>
            <a:endParaRPr lang="x-none" sz="3200" b="1" dirty="0"/>
          </a:p>
          <a:p>
            <a:pPr algn="just">
              <a:lnSpc>
                <a:spcPct val="150000"/>
              </a:lnSpc>
            </a:pPr>
            <a:endParaRPr lang="x-none" sz="3200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83712" y="2598989"/>
            <a:ext cx="0" cy="40601649"/>
          </a:xfrm>
          <a:prstGeom prst="line">
            <a:avLst/>
          </a:prstGeom>
          <a:ln w="76200">
            <a:solidFill>
              <a:srgbClr val="800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74677" y="13569453"/>
            <a:ext cx="10008138" cy="56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300">
              <a:solidFill>
                <a:srgbClr val="FFFFFF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04799" y="3687706"/>
            <a:ext cx="22292359" cy="1080000"/>
            <a:chOff x="672508" y="5317114"/>
            <a:chExt cx="10564037" cy="1141423"/>
          </a:xfrm>
        </p:grpSpPr>
        <p:sp>
          <p:nvSpPr>
            <p:cNvPr id="72" name="Round Same Side Corner Rectangle 71"/>
            <p:cNvSpPr/>
            <p:nvPr/>
          </p:nvSpPr>
          <p:spPr>
            <a:xfrm rot="5400000">
              <a:off x="5383815" y="605807"/>
              <a:ext cx="1141423" cy="10564037"/>
            </a:xfrm>
            <a:prstGeom prst="round2SameRect">
              <a:avLst>
                <a:gd name="adj1" fmla="val 27076"/>
                <a:gd name="adj2" fmla="val 0"/>
              </a:avLst>
            </a:prstGeom>
            <a:solidFill>
              <a:srgbClr val="80004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8848" y="5401188"/>
              <a:ext cx="8211809" cy="84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>
                  <a:solidFill>
                    <a:srgbClr val="FFFFFF"/>
                  </a:solidFill>
                  <a:latin typeface="Lucida Handwriting" panose="03010101010101010101" pitchFamily="66" charset="0"/>
                </a:rPr>
                <a:t>Introdução</a:t>
              </a:r>
              <a:endParaRPr lang="x-none" sz="4400" b="1" dirty="0">
                <a:solidFill>
                  <a:srgbClr val="FFFFFF"/>
                </a:solidFill>
                <a:latin typeface="Lucida Handwriting" panose="03010101010101010101" pitchFamily="66" charset="0"/>
              </a:endParaRPr>
            </a:p>
          </p:txBody>
        </p:sp>
      </p:grpSp>
      <p:sp>
        <p:nvSpPr>
          <p:cNvPr id="82" name="Round Same Side Corner Rectangle 81"/>
          <p:cNvSpPr/>
          <p:nvPr/>
        </p:nvSpPr>
        <p:spPr>
          <a:xfrm rot="5400000">
            <a:off x="23473606" y="-3786261"/>
            <a:ext cx="1080000" cy="16027935"/>
          </a:xfrm>
          <a:prstGeom prst="round2SameRect">
            <a:avLst>
              <a:gd name="adj1" fmla="val 29549"/>
              <a:gd name="adj2" fmla="val 0"/>
            </a:avLst>
          </a:prstGeom>
          <a:solidFill>
            <a:srgbClr val="800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318701" y="3793508"/>
            <a:ext cx="7966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FFFF"/>
                </a:solidFill>
                <a:latin typeface="Lucida Handwriting" panose="03010101010101010101" pitchFamily="66" charset="0"/>
              </a:rPr>
              <a:t>Objetivos</a:t>
            </a:r>
            <a:endParaRPr lang="x-none" sz="4400" b="1" dirty="0">
              <a:solidFill>
                <a:srgbClr val="FFFFFF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84" name="Round Same Side Corner Rectangle 83"/>
          <p:cNvSpPr/>
          <p:nvPr/>
        </p:nvSpPr>
        <p:spPr>
          <a:xfrm rot="5400000">
            <a:off x="7315822" y="6493318"/>
            <a:ext cx="1080000" cy="15144223"/>
          </a:xfrm>
          <a:prstGeom prst="round2SameRect">
            <a:avLst>
              <a:gd name="adj1" fmla="val 27076"/>
              <a:gd name="adj2" fmla="val 0"/>
            </a:avLst>
          </a:prstGeom>
          <a:solidFill>
            <a:srgbClr val="800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3957" y="13648967"/>
            <a:ext cx="9115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FFFF"/>
                </a:solidFill>
                <a:latin typeface="Lucida Handwriting" panose="03010101010101010101" pitchFamily="66" charset="0"/>
              </a:rPr>
              <a:t>Material  e  Métodos</a:t>
            </a:r>
            <a:endParaRPr lang="x-none" sz="4400" b="1" dirty="0">
              <a:solidFill>
                <a:srgbClr val="FFFFFF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0" name="Round Same Side Corner Rectangle 99"/>
          <p:cNvSpPr/>
          <p:nvPr/>
        </p:nvSpPr>
        <p:spPr>
          <a:xfrm rot="5400000">
            <a:off x="10755585" y="-10382322"/>
            <a:ext cx="3288648" cy="24315012"/>
          </a:xfrm>
          <a:prstGeom prst="round2SameRect">
            <a:avLst>
              <a:gd name="adj1" fmla="val 27076"/>
              <a:gd name="adj2" fmla="val 0"/>
            </a:avLst>
          </a:prstGeom>
          <a:solidFill>
            <a:srgbClr val="800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85771" y="192133"/>
            <a:ext cx="17973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Century Gothic"/>
                <a:cs typeface="Century Gothic"/>
              </a:rPr>
              <a:t>Título</a:t>
            </a:r>
            <a:r>
              <a:rPr lang="en-US" sz="7200" dirty="0">
                <a:solidFill>
                  <a:schemeClr val="bg1"/>
                </a:solidFill>
                <a:latin typeface="Century Gothic"/>
                <a:cs typeface="Century Gothic"/>
              </a:rPr>
              <a:t> do </a:t>
            </a:r>
            <a:r>
              <a:rPr lang="en-US" sz="7200" dirty="0" err="1">
                <a:solidFill>
                  <a:schemeClr val="bg1"/>
                </a:solidFill>
                <a:latin typeface="Century Gothic"/>
                <a:cs typeface="Century Gothic"/>
              </a:rPr>
              <a:t>trabalho</a:t>
            </a:r>
            <a:endParaRPr lang="x-none" sz="7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02772" y="1849848"/>
            <a:ext cx="16727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Nome dos autores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Faculdade de Odontologia, Universidade Federal de Uberlândia, Uberlândia, Minas Gerais, Brasil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e-mail do orientador</a:t>
            </a:r>
          </a:p>
        </p:txBody>
      </p:sp>
      <p:sp>
        <p:nvSpPr>
          <p:cNvPr id="103" name="Round Same Side Corner Rectangle 102"/>
          <p:cNvSpPr/>
          <p:nvPr/>
        </p:nvSpPr>
        <p:spPr>
          <a:xfrm rot="5400000">
            <a:off x="1160611" y="-562779"/>
            <a:ext cx="3025591" cy="4681552"/>
          </a:xfrm>
          <a:prstGeom prst="round2SameRect">
            <a:avLst>
              <a:gd name="adj1" fmla="val 2106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07" name="Imagem 25" descr="Logo5in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868" y="450427"/>
            <a:ext cx="1663037" cy="157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197" y="464670"/>
            <a:ext cx="1518060" cy="1518060"/>
          </a:xfrm>
          <a:prstGeom prst="rect">
            <a:avLst/>
          </a:prstGeom>
        </p:spPr>
      </p:pic>
      <p:sp>
        <p:nvSpPr>
          <p:cNvPr id="58" name="TextBox 38"/>
          <p:cNvSpPr txBox="1"/>
          <p:nvPr/>
        </p:nvSpPr>
        <p:spPr>
          <a:xfrm>
            <a:off x="529199" y="14834261"/>
            <a:ext cx="143050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/>
              <a:t>R</a:t>
            </a:r>
            <a:r>
              <a:rPr lang="en-US" sz="3200" dirty="0" err="1"/>
              <a:t>xxxxxxx</a:t>
            </a:r>
            <a:endParaRPr lang="x-none" sz="3200" dirty="0"/>
          </a:p>
          <a:p>
            <a:r>
              <a:rPr lang="en-US" sz="3200" b="1" dirty="0" err="1"/>
              <a:t>Inserir</a:t>
            </a:r>
            <a:r>
              <a:rPr lang="en-US" sz="3200" b="1" dirty="0"/>
              <a:t> </a:t>
            </a:r>
            <a:r>
              <a:rPr lang="en-US" sz="3200" b="1" dirty="0" err="1"/>
              <a:t>aqui</a:t>
            </a:r>
            <a:r>
              <a:rPr lang="en-US" sz="3200" b="1" dirty="0"/>
              <a:t> o </a:t>
            </a:r>
            <a:r>
              <a:rPr lang="en-US" sz="3200" b="1" dirty="0" err="1"/>
              <a:t>texto</a:t>
            </a:r>
            <a:r>
              <a:rPr lang="en-US" sz="3200" b="1" dirty="0"/>
              <a:t> </a:t>
            </a:r>
            <a:r>
              <a:rPr lang="en-US" sz="3200" b="1" dirty="0" err="1"/>
              <a:t>mantendo</a:t>
            </a:r>
            <a:r>
              <a:rPr lang="en-US" sz="3200" b="1" dirty="0"/>
              <a:t> a </a:t>
            </a:r>
            <a:r>
              <a:rPr lang="en-US" sz="3200" b="1" dirty="0" err="1"/>
              <a:t>formatação</a:t>
            </a:r>
            <a:endParaRPr lang="x-none" sz="3200" b="1" dirty="0"/>
          </a:p>
        </p:txBody>
      </p:sp>
      <p:sp>
        <p:nvSpPr>
          <p:cNvPr id="60" name="TextBox 38"/>
          <p:cNvSpPr txBox="1"/>
          <p:nvPr/>
        </p:nvSpPr>
        <p:spPr>
          <a:xfrm>
            <a:off x="168998" y="17805003"/>
            <a:ext cx="1412827" cy="148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800040"/>
                </a:solidFill>
                <a:latin typeface="Lucida Handwriting" panose="03010101010101010101" pitchFamily="66" charset="0"/>
              </a:rPr>
              <a:t>1.</a:t>
            </a:r>
            <a:endParaRPr lang="x-none" sz="6000" b="1" dirty="0">
              <a:solidFill>
                <a:srgbClr val="80004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4" name="TextBox 38"/>
          <p:cNvSpPr txBox="1"/>
          <p:nvPr/>
        </p:nvSpPr>
        <p:spPr>
          <a:xfrm>
            <a:off x="1312570" y="18127831"/>
            <a:ext cx="9948429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/>
              <a:t>xxxxxxx</a:t>
            </a:r>
            <a:endParaRPr lang="x-none" sz="4000" b="1" i="1" dirty="0"/>
          </a:p>
        </p:txBody>
      </p:sp>
      <p:sp>
        <p:nvSpPr>
          <p:cNvPr id="121" name="TextBox 38"/>
          <p:cNvSpPr txBox="1"/>
          <p:nvPr/>
        </p:nvSpPr>
        <p:spPr>
          <a:xfrm>
            <a:off x="375138" y="21311457"/>
            <a:ext cx="1095548" cy="161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800040"/>
                </a:solidFill>
                <a:latin typeface="Lucida Handwriting" panose="03010101010101010101" pitchFamily="66" charset="0"/>
              </a:rPr>
              <a:t>2.</a:t>
            </a:r>
            <a:endParaRPr lang="x-none" sz="6600" b="1" dirty="0">
              <a:solidFill>
                <a:srgbClr val="80004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22" name="TextBox 38"/>
          <p:cNvSpPr txBox="1"/>
          <p:nvPr/>
        </p:nvSpPr>
        <p:spPr>
          <a:xfrm>
            <a:off x="1354204" y="21982521"/>
            <a:ext cx="6322956" cy="70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/>
              <a:t>xxxxxxxx</a:t>
            </a:r>
            <a:endParaRPr lang="pt-BR" sz="4000" dirty="0"/>
          </a:p>
        </p:txBody>
      </p:sp>
      <p:sp>
        <p:nvSpPr>
          <p:cNvPr id="286" name="Round Same Side Corner Rectangle 83">
            <a:extLst>
              <a:ext uri="{FF2B5EF4-FFF2-40B4-BE49-F238E27FC236}">
                <a16:creationId xmlns:a16="http://schemas.microsoft.com/office/drawing/2014/main" id="{99B9F40C-9E2B-461A-982A-A037337014BC}"/>
              </a:ext>
            </a:extLst>
          </p:cNvPr>
          <p:cNvSpPr/>
          <p:nvPr/>
        </p:nvSpPr>
        <p:spPr>
          <a:xfrm rot="5400000">
            <a:off x="23473605" y="-121010"/>
            <a:ext cx="1080000" cy="16027936"/>
          </a:xfrm>
          <a:prstGeom prst="round2SameRect">
            <a:avLst>
              <a:gd name="adj1" fmla="val 27076"/>
              <a:gd name="adj2" fmla="val 0"/>
            </a:avLst>
          </a:prstGeom>
          <a:solidFill>
            <a:srgbClr val="800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4" name="Rectangle 42">
            <a:extLst>
              <a:ext uri="{FF2B5EF4-FFF2-40B4-BE49-F238E27FC236}">
                <a16:creationId xmlns:a16="http://schemas.microsoft.com/office/drawing/2014/main" id="{183A0D73-68A1-4936-8C93-BF0477C854D0}"/>
              </a:ext>
            </a:extLst>
          </p:cNvPr>
          <p:cNvSpPr/>
          <p:nvPr/>
        </p:nvSpPr>
        <p:spPr>
          <a:xfrm>
            <a:off x="7015735" y="34471871"/>
            <a:ext cx="128461" cy="6423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5" name="TextBox 38">
            <a:extLst>
              <a:ext uri="{FF2B5EF4-FFF2-40B4-BE49-F238E27FC236}">
                <a16:creationId xmlns:a16="http://schemas.microsoft.com/office/drawing/2014/main" id="{1EBE410F-A588-4E1F-8FD2-A943C46DB9B0}"/>
              </a:ext>
            </a:extLst>
          </p:cNvPr>
          <p:cNvSpPr txBox="1"/>
          <p:nvPr/>
        </p:nvSpPr>
        <p:spPr>
          <a:xfrm>
            <a:off x="346537" y="25259657"/>
            <a:ext cx="1106008" cy="94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800040"/>
                </a:solidFill>
                <a:latin typeface="Lucida Handwriting" panose="03010101010101010101" pitchFamily="66" charset="0"/>
              </a:rPr>
              <a:t>3.</a:t>
            </a:r>
            <a:endParaRPr lang="x-none" sz="6000" b="1" dirty="0">
              <a:solidFill>
                <a:srgbClr val="80004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36" name="TextBox 38">
            <a:extLst>
              <a:ext uri="{FF2B5EF4-FFF2-40B4-BE49-F238E27FC236}">
                <a16:creationId xmlns:a16="http://schemas.microsoft.com/office/drawing/2014/main" id="{502F8E70-23D9-411D-9FED-43CC1659A5C0}"/>
              </a:ext>
            </a:extLst>
          </p:cNvPr>
          <p:cNvSpPr txBox="1"/>
          <p:nvPr/>
        </p:nvSpPr>
        <p:spPr>
          <a:xfrm>
            <a:off x="1264641" y="25628306"/>
            <a:ext cx="966211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err="1"/>
              <a:t>xxxxxxxxx</a:t>
            </a:r>
            <a:endParaRPr lang="x-none" sz="3600" b="1" i="1" dirty="0"/>
          </a:p>
        </p:txBody>
      </p:sp>
      <p:sp>
        <p:nvSpPr>
          <p:cNvPr id="238" name="TextBox 38">
            <a:extLst>
              <a:ext uri="{FF2B5EF4-FFF2-40B4-BE49-F238E27FC236}">
                <a16:creationId xmlns:a16="http://schemas.microsoft.com/office/drawing/2014/main" id="{3D3E3C41-A808-4801-954E-5EDF08AADF66}"/>
              </a:ext>
            </a:extLst>
          </p:cNvPr>
          <p:cNvSpPr txBox="1"/>
          <p:nvPr/>
        </p:nvSpPr>
        <p:spPr>
          <a:xfrm>
            <a:off x="418308" y="29315472"/>
            <a:ext cx="1106008" cy="94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800040"/>
                </a:solidFill>
                <a:latin typeface="Lucida Handwriting" panose="03010101010101010101" pitchFamily="66" charset="0"/>
              </a:rPr>
              <a:t>4.</a:t>
            </a:r>
            <a:endParaRPr lang="x-none" sz="6000" b="1" dirty="0">
              <a:solidFill>
                <a:srgbClr val="80004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39" name="TextBox 38">
            <a:extLst>
              <a:ext uri="{FF2B5EF4-FFF2-40B4-BE49-F238E27FC236}">
                <a16:creationId xmlns:a16="http://schemas.microsoft.com/office/drawing/2014/main" id="{610AD005-E64D-41A2-A00B-71D9F93FC101}"/>
              </a:ext>
            </a:extLst>
          </p:cNvPr>
          <p:cNvSpPr txBox="1"/>
          <p:nvPr/>
        </p:nvSpPr>
        <p:spPr>
          <a:xfrm>
            <a:off x="1424031" y="29726338"/>
            <a:ext cx="9158784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err="1"/>
              <a:t>xxxxxxxx</a:t>
            </a:r>
            <a:endParaRPr lang="x-none" sz="3600" b="1" i="1" dirty="0"/>
          </a:p>
        </p:txBody>
      </p:sp>
      <p:sp>
        <p:nvSpPr>
          <p:cNvPr id="241" name="TextBox 38">
            <a:extLst>
              <a:ext uri="{FF2B5EF4-FFF2-40B4-BE49-F238E27FC236}">
                <a16:creationId xmlns:a16="http://schemas.microsoft.com/office/drawing/2014/main" id="{B0BA82E8-84EE-430C-B47B-D9EAF4093253}"/>
              </a:ext>
            </a:extLst>
          </p:cNvPr>
          <p:cNvSpPr txBox="1"/>
          <p:nvPr/>
        </p:nvSpPr>
        <p:spPr>
          <a:xfrm>
            <a:off x="402559" y="33791281"/>
            <a:ext cx="1106008" cy="102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800040"/>
                </a:solidFill>
                <a:latin typeface="Lucida Handwriting" panose="03010101010101010101" pitchFamily="66" charset="0"/>
              </a:rPr>
              <a:t>5.</a:t>
            </a:r>
            <a:endParaRPr lang="x-none" sz="6000" b="1" dirty="0">
              <a:solidFill>
                <a:srgbClr val="80004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42" name="TextBox 38">
            <a:extLst>
              <a:ext uri="{FF2B5EF4-FFF2-40B4-BE49-F238E27FC236}">
                <a16:creationId xmlns:a16="http://schemas.microsoft.com/office/drawing/2014/main" id="{A01E2EEB-4F47-4DD7-9FCC-397A4A2DBD16}"/>
              </a:ext>
            </a:extLst>
          </p:cNvPr>
          <p:cNvSpPr txBox="1"/>
          <p:nvPr/>
        </p:nvSpPr>
        <p:spPr>
          <a:xfrm>
            <a:off x="1356493" y="34399253"/>
            <a:ext cx="638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/>
              <a:t>xxxxxxx</a:t>
            </a:r>
            <a:endParaRPr lang="pt-BR" sz="3600" dirty="0"/>
          </a:p>
        </p:txBody>
      </p:sp>
      <p:sp>
        <p:nvSpPr>
          <p:cNvPr id="243" name="TextBox 38">
            <a:extLst>
              <a:ext uri="{FF2B5EF4-FFF2-40B4-BE49-F238E27FC236}">
                <a16:creationId xmlns:a16="http://schemas.microsoft.com/office/drawing/2014/main" id="{2C471CEC-1295-4A1D-9BE6-BF0753DDE391}"/>
              </a:ext>
            </a:extLst>
          </p:cNvPr>
          <p:cNvSpPr txBox="1"/>
          <p:nvPr/>
        </p:nvSpPr>
        <p:spPr>
          <a:xfrm>
            <a:off x="371661" y="38004886"/>
            <a:ext cx="1106008" cy="94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800040"/>
                </a:solidFill>
                <a:latin typeface="Lucida Handwriting" panose="03010101010101010101" pitchFamily="66" charset="0"/>
              </a:rPr>
              <a:t>6.</a:t>
            </a:r>
            <a:endParaRPr lang="x-none" sz="6000" b="1" dirty="0">
              <a:solidFill>
                <a:srgbClr val="80004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44" name="TextBox 38">
            <a:extLst>
              <a:ext uri="{FF2B5EF4-FFF2-40B4-BE49-F238E27FC236}">
                <a16:creationId xmlns:a16="http://schemas.microsoft.com/office/drawing/2014/main" id="{1EFD05FB-884A-4740-A83C-3C7C4DFD8F63}"/>
              </a:ext>
            </a:extLst>
          </p:cNvPr>
          <p:cNvSpPr txBox="1"/>
          <p:nvPr/>
        </p:nvSpPr>
        <p:spPr>
          <a:xfrm>
            <a:off x="1335237" y="38411425"/>
            <a:ext cx="2580784" cy="81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/>
              <a:t>Pull-out Test</a:t>
            </a:r>
            <a:endParaRPr lang="x-none" sz="3600" b="1" i="1" dirty="0"/>
          </a:p>
        </p:txBody>
      </p:sp>
      <p:sp>
        <p:nvSpPr>
          <p:cNvPr id="245" name="Retângulo 244">
            <a:extLst>
              <a:ext uri="{FF2B5EF4-FFF2-40B4-BE49-F238E27FC236}">
                <a16:creationId xmlns:a16="http://schemas.microsoft.com/office/drawing/2014/main" id="{25BC26E9-513F-4396-853A-FCE70D929AC0}"/>
              </a:ext>
            </a:extLst>
          </p:cNvPr>
          <p:cNvSpPr/>
          <p:nvPr/>
        </p:nvSpPr>
        <p:spPr>
          <a:xfrm>
            <a:off x="5145056" y="30792550"/>
            <a:ext cx="8283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800040"/>
              </a:buClr>
              <a:buFont typeface="Wingdings" panose="05000000000000000000" pitchFamily="2" charset="2"/>
              <a:buChar char="ü"/>
            </a:pPr>
            <a:r>
              <a:rPr lang="en-US" sz="2800" b="1" dirty="0" err="1"/>
              <a:t>T</a:t>
            </a:r>
            <a:r>
              <a:rPr lang="en-US" sz="2000" dirty="0" err="1"/>
              <a:t>xxxxxxxx</a:t>
            </a:r>
            <a:endParaRPr lang="en-US" sz="2000" dirty="0"/>
          </a:p>
          <a:p>
            <a:pPr marL="342900" indent="-342900" algn="just">
              <a:buClr>
                <a:srgbClr val="800040"/>
              </a:buClr>
              <a:buFont typeface="Wingdings" panose="05000000000000000000" pitchFamily="2" charset="2"/>
              <a:buChar char="ü"/>
            </a:pPr>
            <a:r>
              <a:rPr lang="en-US" sz="2800" b="1" dirty="0" err="1"/>
              <a:t>T</a:t>
            </a:r>
            <a:r>
              <a:rPr lang="en-US" sz="2000" dirty="0" err="1"/>
              <a:t>xxxxx</a:t>
            </a:r>
            <a:endParaRPr lang="en-US" sz="2000" dirty="0"/>
          </a:p>
          <a:p>
            <a:pPr marL="342900" indent="-342900" algn="just">
              <a:buClr>
                <a:srgbClr val="800040"/>
              </a:buClr>
              <a:buFont typeface="Wingdings" panose="05000000000000000000" pitchFamily="2" charset="2"/>
              <a:buChar char="ü"/>
            </a:pPr>
            <a:r>
              <a:rPr lang="en-US" sz="2800" b="1" dirty="0" err="1"/>
              <a:t>F</a:t>
            </a:r>
            <a:r>
              <a:rPr lang="en-US" sz="2000" dirty="0" err="1"/>
              <a:t>xxxxx</a:t>
            </a:r>
            <a:r>
              <a:rPr lang="en-US" dirty="0"/>
              <a:t>)</a:t>
            </a:r>
            <a:endParaRPr lang="pt-BR" dirty="0"/>
          </a:p>
        </p:txBody>
      </p:sp>
      <p:sp>
        <p:nvSpPr>
          <p:cNvPr id="270" name="Retângulo 269">
            <a:extLst>
              <a:ext uri="{FF2B5EF4-FFF2-40B4-BE49-F238E27FC236}">
                <a16:creationId xmlns:a16="http://schemas.microsoft.com/office/drawing/2014/main" id="{A2C2B617-1B7E-46E5-A255-A3AE9E4AC4F2}"/>
              </a:ext>
            </a:extLst>
          </p:cNvPr>
          <p:cNvSpPr/>
          <p:nvPr/>
        </p:nvSpPr>
        <p:spPr>
          <a:xfrm>
            <a:off x="13394769" y="35031468"/>
            <a:ext cx="1945928" cy="344343"/>
          </a:xfrm>
          <a:prstGeom prst="rect">
            <a:avLst/>
          </a:prstGeom>
        </p:spPr>
        <p:txBody>
          <a:bodyPr wrap="square" lIns="63495" tIns="31747" rIns="63495" bIns="31747">
            <a:spAutoFit/>
          </a:bodyPr>
          <a:lstStyle/>
          <a:p>
            <a:pPr algn="r" defTabSz="634950"/>
            <a:r>
              <a:rPr lang="en-US" sz="2800" b="1" dirty="0">
                <a:solidFill>
                  <a:schemeClr val="bg1"/>
                </a:solidFill>
              </a:rPr>
              <a:t>IrdIm  </a:t>
            </a:r>
          </a:p>
        </p:txBody>
      </p:sp>
      <p:sp>
        <p:nvSpPr>
          <p:cNvPr id="305" name="TextBox 90">
            <a:extLst>
              <a:ext uri="{FF2B5EF4-FFF2-40B4-BE49-F238E27FC236}">
                <a16:creationId xmlns:a16="http://schemas.microsoft.com/office/drawing/2014/main" id="{B4F66630-DFF9-4F59-B9C3-9E69FE1962F5}"/>
              </a:ext>
            </a:extLst>
          </p:cNvPr>
          <p:cNvSpPr txBox="1"/>
          <p:nvPr/>
        </p:nvSpPr>
        <p:spPr>
          <a:xfrm>
            <a:off x="15933721" y="15641384"/>
            <a:ext cx="1209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/>
              <a:t>Legenda</a:t>
            </a:r>
            <a:r>
              <a:rPr lang="en-US" sz="2800" i="1" dirty="0"/>
              <a:t> das </a:t>
            </a:r>
            <a:r>
              <a:rPr lang="en-US" sz="2800" i="1" dirty="0" err="1"/>
              <a:t>figuras</a:t>
            </a:r>
            <a:r>
              <a:rPr lang="en-US" sz="2800" i="1" dirty="0"/>
              <a:t> </a:t>
            </a:r>
            <a:r>
              <a:rPr lang="mr-IN" sz="2800" i="1" dirty="0"/>
              <a:t>–</a:t>
            </a:r>
            <a:r>
              <a:rPr lang="en-US" sz="2800" i="1" dirty="0"/>
              <a:t> </a:t>
            </a:r>
            <a:r>
              <a:rPr lang="en-US" sz="2800" i="1" dirty="0" err="1"/>
              <a:t>manter</a:t>
            </a:r>
            <a:r>
              <a:rPr lang="en-US" sz="2800" i="1" dirty="0"/>
              <a:t> a </a:t>
            </a:r>
            <a:r>
              <a:rPr lang="en-US" sz="2800" i="1" dirty="0" err="1"/>
              <a:t>formatação</a:t>
            </a:r>
            <a:r>
              <a:rPr lang="en-US" sz="2800" i="1" dirty="0"/>
              <a:t> do </a:t>
            </a:r>
            <a:r>
              <a:rPr lang="en-US" sz="2800" i="1" dirty="0" err="1"/>
              <a:t>texto</a:t>
            </a:r>
            <a:endParaRPr lang="x-none" sz="2800" i="1" dirty="0"/>
          </a:p>
        </p:txBody>
      </p:sp>
      <p:sp>
        <p:nvSpPr>
          <p:cNvPr id="312" name="TextBox 82">
            <a:extLst>
              <a:ext uri="{FF2B5EF4-FFF2-40B4-BE49-F238E27FC236}">
                <a16:creationId xmlns:a16="http://schemas.microsoft.com/office/drawing/2014/main" id="{F5A01D7E-79E6-433A-97CB-43A9296EFAFD}"/>
              </a:ext>
            </a:extLst>
          </p:cNvPr>
          <p:cNvSpPr txBox="1"/>
          <p:nvPr/>
        </p:nvSpPr>
        <p:spPr>
          <a:xfrm>
            <a:off x="16318701" y="7602116"/>
            <a:ext cx="7966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FFFF"/>
                </a:solidFill>
                <a:latin typeface="Lucida Handwriting" panose="03010101010101010101" pitchFamily="66" charset="0"/>
              </a:rPr>
              <a:t>Resultados</a:t>
            </a:r>
            <a:endParaRPr lang="x-none" sz="4400" b="1" dirty="0">
              <a:solidFill>
                <a:srgbClr val="FFFFFF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16" name="Round Same Side Corner Rectangle 103">
            <a:extLst>
              <a:ext uri="{FF2B5EF4-FFF2-40B4-BE49-F238E27FC236}">
                <a16:creationId xmlns:a16="http://schemas.microsoft.com/office/drawing/2014/main" id="{8554456E-E2B2-49EF-91A3-726D40154E4B}"/>
              </a:ext>
            </a:extLst>
          </p:cNvPr>
          <p:cNvSpPr/>
          <p:nvPr/>
        </p:nvSpPr>
        <p:spPr>
          <a:xfrm rot="16200000">
            <a:off x="23457695" y="34456387"/>
            <a:ext cx="3164521" cy="13585190"/>
          </a:xfrm>
          <a:prstGeom prst="round2SameRect">
            <a:avLst>
              <a:gd name="adj1" fmla="val 21061"/>
              <a:gd name="adj2" fmla="val 0"/>
            </a:avLst>
          </a:prstGeom>
          <a:solidFill>
            <a:schemeClr val="bg1"/>
          </a:solidFill>
          <a:ln>
            <a:solidFill>
              <a:srgbClr val="800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19" name="Picture 47">
            <a:extLst>
              <a:ext uri="{FF2B5EF4-FFF2-40B4-BE49-F238E27FC236}">
                <a16:creationId xmlns:a16="http://schemas.microsoft.com/office/drawing/2014/main" id="{2298E71A-710B-4BD7-974E-08112D8BE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6226" y="40085803"/>
            <a:ext cx="2595632" cy="2110314"/>
          </a:xfrm>
          <a:prstGeom prst="rect">
            <a:avLst/>
          </a:prstGeom>
        </p:spPr>
      </p:pic>
      <p:pic>
        <p:nvPicPr>
          <p:cNvPr id="320" name="Picture 48">
            <a:extLst>
              <a:ext uri="{FF2B5EF4-FFF2-40B4-BE49-F238E27FC236}">
                <a16:creationId xmlns:a16="http://schemas.microsoft.com/office/drawing/2014/main" id="{1F291980-6A3A-4E3C-B657-0B3DEE9D9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3307" y="39914175"/>
            <a:ext cx="2432191" cy="2231178"/>
          </a:xfrm>
          <a:prstGeom prst="rect">
            <a:avLst/>
          </a:prstGeom>
        </p:spPr>
      </p:pic>
      <p:pic>
        <p:nvPicPr>
          <p:cNvPr id="321" name="Picture 49">
            <a:extLst>
              <a:ext uri="{FF2B5EF4-FFF2-40B4-BE49-F238E27FC236}">
                <a16:creationId xmlns:a16="http://schemas.microsoft.com/office/drawing/2014/main" id="{C8163841-222E-4110-B784-1E1B6FD59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81033" y="40640359"/>
            <a:ext cx="3026832" cy="1295250"/>
          </a:xfrm>
          <a:prstGeom prst="rect">
            <a:avLst/>
          </a:prstGeom>
        </p:spPr>
      </p:pic>
      <p:sp>
        <p:nvSpPr>
          <p:cNvPr id="323" name="Round Same Side Corner Rectangle 83">
            <a:extLst>
              <a:ext uri="{FF2B5EF4-FFF2-40B4-BE49-F238E27FC236}">
                <a16:creationId xmlns:a16="http://schemas.microsoft.com/office/drawing/2014/main" id="{93409B4D-B398-4AE9-98F8-4A5BC456230C}"/>
              </a:ext>
            </a:extLst>
          </p:cNvPr>
          <p:cNvSpPr/>
          <p:nvPr/>
        </p:nvSpPr>
        <p:spPr>
          <a:xfrm rot="5400000">
            <a:off x="23448780" y="25682991"/>
            <a:ext cx="1080000" cy="16027936"/>
          </a:xfrm>
          <a:prstGeom prst="round2SameRect">
            <a:avLst>
              <a:gd name="adj1" fmla="val 27076"/>
              <a:gd name="adj2" fmla="val 0"/>
            </a:avLst>
          </a:prstGeom>
          <a:solidFill>
            <a:srgbClr val="800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4" name="TextBox 82">
            <a:extLst>
              <a:ext uri="{FF2B5EF4-FFF2-40B4-BE49-F238E27FC236}">
                <a16:creationId xmlns:a16="http://schemas.microsoft.com/office/drawing/2014/main" id="{EB4433DF-BBF6-41CD-8986-5ED1C32EF890}"/>
              </a:ext>
            </a:extLst>
          </p:cNvPr>
          <p:cNvSpPr txBox="1"/>
          <p:nvPr/>
        </p:nvSpPr>
        <p:spPr>
          <a:xfrm>
            <a:off x="16239267" y="33256859"/>
            <a:ext cx="7966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FFFF"/>
                </a:solidFill>
                <a:latin typeface="Lucida Handwriting" panose="03010101010101010101" pitchFamily="66" charset="0"/>
              </a:rPr>
              <a:t>Conclusão</a:t>
            </a:r>
            <a:endParaRPr lang="x-none" sz="4400" b="1" dirty="0">
              <a:solidFill>
                <a:srgbClr val="FFFFFF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25" name="Round Same Side Corner Rectangle 83">
            <a:extLst>
              <a:ext uri="{FF2B5EF4-FFF2-40B4-BE49-F238E27FC236}">
                <a16:creationId xmlns:a16="http://schemas.microsoft.com/office/drawing/2014/main" id="{98DA8959-E3EF-4C5A-A824-A727BD89A6B5}"/>
              </a:ext>
            </a:extLst>
          </p:cNvPr>
          <p:cNvSpPr/>
          <p:nvPr/>
        </p:nvSpPr>
        <p:spPr>
          <a:xfrm rot="5400000">
            <a:off x="23416318" y="30863223"/>
            <a:ext cx="987408" cy="16027936"/>
          </a:xfrm>
          <a:prstGeom prst="round2SameRect">
            <a:avLst>
              <a:gd name="adj1" fmla="val 27076"/>
              <a:gd name="adj2" fmla="val 0"/>
            </a:avLst>
          </a:prstGeom>
          <a:solidFill>
            <a:srgbClr val="800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6" name="TextBox 82">
            <a:extLst>
              <a:ext uri="{FF2B5EF4-FFF2-40B4-BE49-F238E27FC236}">
                <a16:creationId xmlns:a16="http://schemas.microsoft.com/office/drawing/2014/main" id="{B0207F22-0A4C-4434-B7B0-EB6D904FE0C9}"/>
              </a:ext>
            </a:extLst>
          </p:cNvPr>
          <p:cNvSpPr txBox="1"/>
          <p:nvPr/>
        </p:nvSpPr>
        <p:spPr>
          <a:xfrm>
            <a:off x="16215118" y="38433860"/>
            <a:ext cx="7966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FFFF"/>
                </a:solidFill>
                <a:latin typeface="Lucida Handwriting" panose="03010101010101010101" pitchFamily="66" charset="0"/>
              </a:rPr>
              <a:t>Agradecimentos</a:t>
            </a:r>
            <a:endParaRPr lang="x-none" sz="4400" b="1" dirty="0">
              <a:solidFill>
                <a:srgbClr val="FFFFFF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42" name="Picture 3" descr="C:\Users\PARTICULAR\Documents\Marca CP Bio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1" t="6378" r="20875" b="11139"/>
          <a:stretch/>
        </p:blipFill>
        <p:spPr bwMode="auto">
          <a:xfrm>
            <a:off x="18536226" y="39948570"/>
            <a:ext cx="3204360" cy="27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254" y="329605"/>
            <a:ext cx="2395314" cy="295618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060407" y="655844"/>
            <a:ext cx="1885382" cy="262994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75411" y="2319394"/>
            <a:ext cx="3121901" cy="8080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rgbClr val="FF0000"/>
                </a:solidFill>
              </a:rPr>
              <a:t>Optativo </a:t>
            </a:r>
            <a:r>
              <a:rPr lang="pt-BR" dirty="0">
                <a:solidFill>
                  <a:srgbClr val="FF0000"/>
                </a:solidFill>
              </a:rPr>
              <a:t>logo grupo de pesquisa</a:t>
            </a:r>
          </a:p>
        </p:txBody>
      </p:sp>
      <p:sp>
        <p:nvSpPr>
          <p:cNvPr id="69" name="TextBox 90">
            <a:extLst>
              <a:ext uri="{FF2B5EF4-FFF2-40B4-BE49-F238E27FC236}">
                <a16:creationId xmlns:a16="http://schemas.microsoft.com/office/drawing/2014/main" id="{B4F66630-DFF9-4F59-B9C3-9E69FE1962F5}"/>
              </a:ext>
            </a:extLst>
          </p:cNvPr>
          <p:cNvSpPr txBox="1"/>
          <p:nvPr/>
        </p:nvSpPr>
        <p:spPr>
          <a:xfrm>
            <a:off x="16130366" y="25232296"/>
            <a:ext cx="1209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/>
              <a:t>Legenda</a:t>
            </a:r>
            <a:r>
              <a:rPr lang="en-US" sz="2800" i="1" dirty="0"/>
              <a:t> das </a:t>
            </a:r>
            <a:r>
              <a:rPr lang="en-US" sz="2800" i="1" dirty="0" err="1"/>
              <a:t>figuras</a:t>
            </a:r>
            <a:r>
              <a:rPr lang="en-US" sz="2800" i="1" dirty="0"/>
              <a:t> </a:t>
            </a:r>
            <a:r>
              <a:rPr lang="mr-IN" sz="2800" i="1" dirty="0"/>
              <a:t>–</a:t>
            </a:r>
            <a:r>
              <a:rPr lang="en-US" sz="2800" i="1" dirty="0"/>
              <a:t> </a:t>
            </a:r>
            <a:r>
              <a:rPr lang="en-US" sz="2800" i="1" dirty="0" err="1"/>
              <a:t>manter</a:t>
            </a:r>
            <a:r>
              <a:rPr lang="en-US" sz="2800" i="1" dirty="0"/>
              <a:t> a </a:t>
            </a:r>
            <a:r>
              <a:rPr lang="en-US" sz="2800" i="1" dirty="0" err="1"/>
              <a:t>formatação</a:t>
            </a:r>
            <a:r>
              <a:rPr lang="en-US" sz="2800" i="1" dirty="0"/>
              <a:t> do </a:t>
            </a:r>
            <a:r>
              <a:rPr lang="en-US" sz="2800" i="1" dirty="0" err="1"/>
              <a:t>texto</a:t>
            </a:r>
            <a:endParaRPr lang="x-none" sz="2800" i="1" dirty="0"/>
          </a:p>
        </p:txBody>
      </p:sp>
      <p:sp>
        <p:nvSpPr>
          <p:cNvPr id="70" name="TextBox 90">
            <a:extLst>
              <a:ext uri="{FF2B5EF4-FFF2-40B4-BE49-F238E27FC236}">
                <a16:creationId xmlns:a16="http://schemas.microsoft.com/office/drawing/2014/main" id="{B4F66630-DFF9-4F59-B9C3-9E69FE1962F5}"/>
              </a:ext>
            </a:extLst>
          </p:cNvPr>
          <p:cNvSpPr txBox="1"/>
          <p:nvPr/>
        </p:nvSpPr>
        <p:spPr>
          <a:xfrm>
            <a:off x="16027354" y="32292614"/>
            <a:ext cx="1209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/>
              <a:t>Legenda</a:t>
            </a:r>
            <a:r>
              <a:rPr lang="en-US" sz="2800" i="1" dirty="0"/>
              <a:t> das </a:t>
            </a:r>
            <a:r>
              <a:rPr lang="en-US" sz="2800" i="1" dirty="0" err="1"/>
              <a:t>figuras</a:t>
            </a:r>
            <a:r>
              <a:rPr lang="en-US" sz="2800" i="1" dirty="0"/>
              <a:t> </a:t>
            </a:r>
            <a:r>
              <a:rPr lang="mr-IN" sz="2800" i="1" dirty="0"/>
              <a:t>–</a:t>
            </a:r>
            <a:r>
              <a:rPr lang="en-US" sz="2800" i="1" dirty="0"/>
              <a:t> </a:t>
            </a:r>
            <a:r>
              <a:rPr lang="en-US" sz="2800" i="1" dirty="0" err="1"/>
              <a:t>manter</a:t>
            </a:r>
            <a:r>
              <a:rPr lang="en-US" sz="2800" i="1" dirty="0"/>
              <a:t> a </a:t>
            </a:r>
            <a:r>
              <a:rPr lang="en-US" sz="2800" i="1" dirty="0" err="1"/>
              <a:t>formatação</a:t>
            </a:r>
            <a:r>
              <a:rPr lang="en-US" sz="2800" i="1" dirty="0"/>
              <a:t> do </a:t>
            </a:r>
            <a:r>
              <a:rPr lang="en-US" sz="2800" i="1" dirty="0" err="1"/>
              <a:t>texto</a:t>
            </a:r>
            <a:endParaRPr lang="x-none" sz="2800" i="1" dirty="0"/>
          </a:p>
        </p:txBody>
      </p:sp>
      <p:sp>
        <p:nvSpPr>
          <p:cNvPr id="71" name="TextBox 24"/>
          <p:cNvSpPr txBox="1"/>
          <p:nvPr/>
        </p:nvSpPr>
        <p:spPr>
          <a:xfrm>
            <a:off x="16074067" y="8412829"/>
            <a:ext cx="1589720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 err="1"/>
              <a:t>T</a:t>
            </a:r>
            <a:r>
              <a:rPr lang="en-US" sz="3200" dirty="0" err="1"/>
              <a:t>xxxxxxx</a:t>
            </a:r>
            <a:endParaRPr lang="en-US" sz="3200" dirty="0"/>
          </a:p>
          <a:p>
            <a:pPr algn="just">
              <a:lnSpc>
                <a:spcPct val="150000"/>
              </a:lnSpc>
            </a:pPr>
            <a:r>
              <a:rPr lang="en-US" sz="3200" b="1" dirty="0" err="1"/>
              <a:t>Inserir</a:t>
            </a:r>
            <a:r>
              <a:rPr lang="en-US" sz="3200" b="1" dirty="0"/>
              <a:t> </a:t>
            </a:r>
            <a:r>
              <a:rPr lang="en-US" sz="3200" b="1" dirty="0" err="1"/>
              <a:t>aqui</a:t>
            </a:r>
            <a:r>
              <a:rPr lang="en-US" sz="3200" b="1" dirty="0"/>
              <a:t> o </a:t>
            </a:r>
            <a:r>
              <a:rPr lang="en-US" sz="3200" b="1" dirty="0" err="1"/>
              <a:t>texto</a:t>
            </a:r>
            <a:r>
              <a:rPr lang="en-US" sz="3200" b="1" dirty="0"/>
              <a:t> </a:t>
            </a:r>
            <a:r>
              <a:rPr lang="en-US" sz="3200" b="1" dirty="0" err="1"/>
              <a:t>mantendo</a:t>
            </a:r>
            <a:r>
              <a:rPr lang="en-US" sz="3200" b="1" dirty="0"/>
              <a:t> a </a:t>
            </a:r>
            <a:r>
              <a:rPr lang="en-US" sz="3200" b="1" dirty="0" err="1"/>
              <a:t>formatação</a:t>
            </a:r>
            <a:endParaRPr lang="x-none" sz="3200" b="1" dirty="0"/>
          </a:p>
          <a:p>
            <a:pPr algn="just">
              <a:lnSpc>
                <a:spcPct val="150000"/>
              </a:lnSpc>
            </a:pPr>
            <a:endParaRPr lang="x-none" sz="3200" dirty="0"/>
          </a:p>
        </p:txBody>
      </p:sp>
      <p:sp>
        <p:nvSpPr>
          <p:cNvPr id="73" name="TextBox 24"/>
          <p:cNvSpPr txBox="1"/>
          <p:nvPr/>
        </p:nvSpPr>
        <p:spPr>
          <a:xfrm>
            <a:off x="16040176" y="34175695"/>
            <a:ext cx="1589720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 err="1"/>
              <a:t>T</a:t>
            </a:r>
            <a:r>
              <a:rPr lang="en-US" sz="3200" dirty="0" err="1"/>
              <a:t>xxxxxxx</a:t>
            </a:r>
            <a:endParaRPr lang="en-US" sz="3200" dirty="0"/>
          </a:p>
          <a:p>
            <a:pPr algn="just">
              <a:lnSpc>
                <a:spcPct val="150000"/>
              </a:lnSpc>
            </a:pPr>
            <a:r>
              <a:rPr lang="en-US" sz="3200" b="1" dirty="0" err="1"/>
              <a:t>Inserir</a:t>
            </a:r>
            <a:r>
              <a:rPr lang="en-US" sz="3200" b="1" dirty="0"/>
              <a:t> </a:t>
            </a:r>
            <a:r>
              <a:rPr lang="en-US" sz="3200" b="1" dirty="0" err="1"/>
              <a:t>aqui</a:t>
            </a:r>
            <a:r>
              <a:rPr lang="en-US" sz="3200" b="1" dirty="0"/>
              <a:t> o </a:t>
            </a:r>
            <a:r>
              <a:rPr lang="en-US" sz="3200" b="1" dirty="0" err="1"/>
              <a:t>texto</a:t>
            </a:r>
            <a:r>
              <a:rPr lang="en-US" sz="3200" b="1" dirty="0"/>
              <a:t> </a:t>
            </a:r>
            <a:r>
              <a:rPr lang="en-US" sz="3200" b="1" dirty="0" err="1"/>
              <a:t>mantendo</a:t>
            </a:r>
            <a:r>
              <a:rPr lang="en-US" sz="3200" b="1" dirty="0"/>
              <a:t> a </a:t>
            </a:r>
            <a:r>
              <a:rPr lang="en-US" sz="3200" b="1" dirty="0" err="1"/>
              <a:t>formatação</a:t>
            </a:r>
            <a:endParaRPr lang="x-none" sz="3200" b="1" dirty="0"/>
          </a:p>
          <a:p>
            <a:pPr algn="just">
              <a:lnSpc>
                <a:spcPct val="150000"/>
              </a:lnSpc>
            </a:pPr>
            <a:endParaRPr lang="x-none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123739" y="1495905"/>
            <a:ext cx="1719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Foto </a:t>
            </a:r>
            <a:r>
              <a:rPr lang="pt-BR" sz="2000">
                <a:solidFill>
                  <a:srgbClr val="FF0000"/>
                </a:solidFill>
              </a:rPr>
              <a:t>do apresentador</a:t>
            </a:r>
          </a:p>
        </p:txBody>
      </p:sp>
    </p:spTree>
    <p:extLst>
      <p:ext uri="{BB962C8B-B14F-4D97-AF65-F5344CB8AC3E}">
        <p14:creationId xmlns:p14="http://schemas.microsoft.com/office/powerpoint/2010/main" val="104149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12126</TotalTime>
  <Words>134</Words>
  <Application>Microsoft Office PowerPoint</Application>
  <PresentationFormat>Personalizar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Lucida Handwriting</vt:lpstr>
      <vt:lpstr>Wingdings</vt:lpstr>
      <vt:lpstr>Office Theme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 Silva</dc:creator>
  <cp:lastModifiedBy>Alcione Rodrigues Ferreira</cp:lastModifiedBy>
  <cp:revision>82</cp:revision>
  <dcterms:created xsi:type="dcterms:W3CDTF">2016-09-14T12:30:52Z</dcterms:created>
  <dcterms:modified xsi:type="dcterms:W3CDTF">2020-07-24T01:07:48Z</dcterms:modified>
</cp:coreProperties>
</file>